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78" r:id="rId3"/>
    <p:sldId id="259" r:id="rId4"/>
    <p:sldId id="279" r:id="rId5"/>
    <p:sldId id="260" r:id="rId6"/>
    <p:sldId id="261" r:id="rId7"/>
    <p:sldId id="262" r:id="rId8"/>
    <p:sldId id="263" r:id="rId9"/>
    <p:sldId id="264" r:id="rId10"/>
    <p:sldId id="280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81" r:id="rId19"/>
    <p:sldId id="273" r:id="rId20"/>
    <p:sldId id="274" r:id="rId21"/>
    <p:sldId id="275" r:id="rId22"/>
    <p:sldId id="282" r:id="rId23"/>
    <p:sldId id="285" r:id="rId24"/>
    <p:sldId id="286" r:id="rId25"/>
    <p:sldId id="284" r:id="rId26"/>
    <p:sldId id="283" r:id="rId27"/>
    <p:sldId id="276" r:id="rId2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B8E23"/>
    <a:srgbClr val="DAA520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54" autoAdjust="0"/>
  </p:normalViewPr>
  <p:slideViewPr>
    <p:cSldViewPr snapToGrid="0" snapToObjects="1">
      <p:cViewPr varScale="1">
        <p:scale>
          <a:sx n="93" d="100"/>
          <a:sy n="93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E7C34-13CB-CF4F-B90C-7F5B148F069F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94C22-833F-4547-8BEF-2F1476CA12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8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modernes Design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unübersichtliche  &amp; fehlerhafte Darstellung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unintuitive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Menüführung &amp; irreführendes Feedback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Videos in Listenansicht abspielbar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7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viele Funktionen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Menü überladen, schlechtes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3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schlechtes ad-placement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gute Unterteilung der Videos in Abschnitte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49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auch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widescreen-responsive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unübersichtliches, sehr nüchternes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4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übersichtlich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          auf Performance ausgelegt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157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4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86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107597"/>
            <a:ext cx="7772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OT Light"/>
                <a:cs typeface="Fira Sans OT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13341" y="617378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latin typeface="Fira Sans OT Light"/>
                <a:cs typeface="Fira Sans OT Light"/>
              </a:defRPr>
            </a:lvl1pPr>
          </a:lstStyle>
          <a:p>
            <a:fld id="{978DA676-FB6F-0B44-9DD0-CAAFBC80A7A7}" type="datetimeFigureOut">
              <a:rPr lang="de-DE" smtClean="0"/>
              <a:pPr/>
              <a:t>14.05.14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5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0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375" y="823913"/>
            <a:ext cx="8739188" cy="39052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Fira Sans OT Light"/>
                <a:cs typeface="Fira Sans OT Light"/>
              </a:defRPr>
            </a:lvl1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8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5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8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14.05.14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2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6010" y="162983"/>
            <a:ext cx="8739132" cy="66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010" y="1600200"/>
            <a:ext cx="87391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Fira Sans OT"/>
          <a:ea typeface="+mj-ea"/>
          <a:cs typeface="Fira Sans OT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200"/>
        </a:spcBef>
        <a:buFont typeface="Lucida Grande"/>
        <a:buChar char="»"/>
        <a:defRPr sz="2400" b="0" i="0" kern="1200">
          <a:solidFill>
            <a:schemeClr val="tx1"/>
          </a:solidFill>
          <a:latin typeface="Fira Sans OT Medium"/>
          <a:ea typeface="+mn-ea"/>
          <a:cs typeface="Fira Sans OT Medium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2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0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18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-Dokument1.docx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Word-Dokument2.docx"/><Relationship Id="rId5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-Dokument3.docx"/><Relationship Id="rId5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Webshop Analyse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1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9796"/>
          </a:xfrm>
        </p:spPr>
        <p:txBody>
          <a:bodyPr>
            <a:normAutofit/>
          </a:bodyPr>
          <a:lstStyle/>
          <a:p>
            <a:r>
              <a:rPr lang="de-DE" dirty="0" smtClean="0"/>
              <a:t>&lt;genaue-Analyse </a:t>
            </a:r>
            <a:r>
              <a:rPr lang="de-DE" dirty="0" err="1" smtClean="0"/>
              <a:t>shop</a:t>
            </a:r>
            <a:r>
              <a:rPr lang="de-DE" dirty="0" smtClean="0"/>
              <a:t>=“</a:t>
            </a:r>
            <a:r>
              <a:rPr lang="de-DE" dirty="0" err="1" smtClean="0"/>
              <a:t>vidipedia</a:t>
            </a:r>
            <a:r>
              <a:rPr lang="de-DE" dirty="0" smtClean="0"/>
              <a:t>“&gt;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80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Fira Sans OT Medium"/>
                <a:cs typeface="Fira Sans OT Medium"/>
              </a:rPr>
              <a:t>Selbstbeschreibungsfähigkeit </a:t>
            </a:r>
            <a:r>
              <a:rPr lang="de-DE" dirty="0">
                <a:latin typeface="Fira Sans OT Medium"/>
                <a:cs typeface="Fira Sans OT Medium"/>
              </a:rPr>
              <a:t>/ </a:t>
            </a:r>
            <a:r>
              <a:rPr lang="de-DE" dirty="0" err="1">
                <a:latin typeface="Fira Sans OT Medium"/>
                <a:cs typeface="Fira Sans OT Medium"/>
              </a:rPr>
              <a:t>Self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 smtClean="0">
                <a:latin typeface="Fira Sans OT Medium"/>
                <a:cs typeface="Fira Sans OT Medium"/>
              </a:rPr>
              <a:t>Descriptiveness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Die Seite ist </a:t>
            </a:r>
            <a:r>
              <a:rPr lang="de-DE" dirty="0" err="1" smtClean="0">
                <a:solidFill>
                  <a:srgbClr val="FFA500"/>
                </a:solidFill>
              </a:rPr>
              <a:t>übersichtlich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smtClean="0"/>
              <a:t>und schnell verstanden, die meisten Funktionen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err="1" smtClean="0">
                <a:solidFill>
                  <a:srgbClr val="FFA500"/>
                </a:solidFill>
              </a:rPr>
              <a:t>erklären</a:t>
            </a:r>
            <a:r>
              <a:rPr lang="de-DE" dirty="0" smtClean="0">
                <a:solidFill>
                  <a:srgbClr val="FFA500"/>
                </a:solidFill>
              </a:rPr>
              <a:t> sich von selbst</a:t>
            </a:r>
          </a:p>
          <a:p>
            <a:r>
              <a:rPr lang="de-DE" dirty="0">
                <a:latin typeface="Fira Sans OT Medium"/>
                <a:cs typeface="Fira Sans OT Medium"/>
              </a:rPr>
              <a:t>Aufgabenangemessenheit / </a:t>
            </a:r>
            <a:r>
              <a:rPr lang="de-DE" dirty="0" err="1">
                <a:latin typeface="Fira Sans OT Medium"/>
                <a:cs typeface="Fira Sans OT Medium"/>
              </a:rPr>
              <a:t>Suitability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for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the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task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Aufgaben sind durch einfache Navigation und </a:t>
            </a:r>
            <a:r>
              <a:rPr lang="de-DE" dirty="0"/>
              <a:t>wenige </a:t>
            </a:r>
            <a:r>
              <a:rPr lang="de-DE" dirty="0" smtClean="0"/>
              <a:t>Klicks </a:t>
            </a:r>
            <a:r>
              <a:rPr lang="de-DE" dirty="0" smtClean="0">
                <a:solidFill>
                  <a:srgbClr val="FFA500"/>
                </a:solidFill>
              </a:rPr>
              <a:t>schnell zu erledigen</a:t>
            </a:r>
            <a:endParaRPr lang="de-DE" dirty="0" smtClean="0"/>
          </a:p>
          <a:p>
            <a:r>
              <a:rPr lang="de-DE" dirty="0" smtClean="0"/>
              <a:t>Steuerbarkeit </a:t>
            </a:r>
            <a:r>
              <a:rPr lang="de-DE" dirty="0"/>
              <a:t>/ </a:t>
            </a:r>
            <a:r>
              <a:rPr lang="de-DE" dirty="0" err="1"/>
              <a:t>Controllability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pPr lvl="1"/>
            <a:r>
              <a:rPr lang="de-DE" dirty="0" smtClean="0"/>
              <a:t>Das Gefühl der </a:t>
            </a:r>
            <a:r>
              <a:rPr lang="de-DE" dirty="0" smtClean="0">
                <a:solidFill>
                  <a:srgbClr val="FFA500"/>
                </a:solidFill>
              </a:rPr>
              <a:t>Kontrolle</a:t>
            </a:r>
            <a:r>
              <a:rPr lang="de-DE" dirty="0" smtClean="0"/>
              <a:t> ist meistens gegeben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65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 smtClean="0"/>
              <a:t>Erwartungskonformität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expections</a:t>
            </a:r>
            <a:endParaRPr lang="de-DE" dirty="0" smtClean="0"/>
          </a:p>
          <a:p>
            <a:pPr lvl="1"/>
            <a:r>
              <a:rPr lang="de-DE" dirty="0" smtClean="0"/>
              <a:t>übliches</a:t>
            </a:r>
            <a:r>
              <a:rPr lang="de-DE" dirty="0" smtClean="0">
                <a:solidFill>
                  <a:srgbClr val="FFA500"/>
                </a:solidFill>
              </a:rPr>
              <a:t> Lupe-Symbol</a:t>
            </a:r>
            <a:r>
              <a:rPr lang="de-DE" dirty="0" smtClean="0"/>
              <a:t> als Suche-Button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Schlüssel-Symbol</a:t>
            </a:r>
            <a:r>
              <a:rPr lang="de-DE" dirty="0" smtClean="0"/>
              <a:t> für Login, </a:t>
            </a:r>
            <a:r>
              <a:rPr lang="de-DE" dirty="0" smtClean="0">
                <a:solidFill>
                  <a:srgbClr val="FFA500"/>
                </a:solidFill>
              </a:rPr>
              <a:t>zwei-Personen-Symbol </a:t>
            </a:r>
            <a:r>
              <a:rPr lang="de-DE" dirty="0" smtClean="0"/>
              <a:t>für registrieren   -&gt; eher unüblich</a:t>
            </a:r>
          </a:p>
          <a:p>
            <a:pPr lvl="1"/>
            <a:r>
              <a:rPr lang="de-DE" dirty="0" smtClean="0"/>
              <a:t>drei wesentliche Menüpunkte </a:t>
            </a:r>
            <a:r>
              <a:rPr lang="de-DE" dirty="0"/>
              <a:t>sind </a:t>
            </a:r>
            <a:r>
              <a:rPr lang="de-DE" dirty="0">
                <a:solidFill>
                  <a:srgbClr val="FFA500"/>
                </a:solidFill>
              </a:rPr>
              <a:t>oben</a:t>
            </a:r>
            <a:r>
              <a:rPr lang="de-DE" dirty="0"/>
              <a:t> in </a:t>
            </a:r>
            <a:r>
              <a:rPr lang="de-DE" dirty="0" smtClean="0"/>
              <a:t>Bar</a:t>
            </a:r>
          </a:p>
          <a:p>
            <a:pPr lvl="1"/>
            <a:r>
              <a:rPr lang="de-DE" dirty="0" smtClean="0">
                <a:effectLst/>
              </a:rPr>
              <a:t>bei Suche von Videos und Fragen </a:t>
            </a:r>
            <a:r>
              <a:rPr lang="de-DE" dirty="0" smtClean="0">
                <a:solidFill>
                  <a:srgbClr val="FFA500"/>
                </a:solidFill>
              </a:rPr>
              <a:t>kann nicht direkt auf Titel geklickt </a:t>
            </a:r>
            <a:r>
              <a:rPr lang="de-DE" dirty="0" smtClean="0"/>
              <a:t>werden, es </a:t>
            </a:r>
            <a:r>
              <a:rPr lang="de-DE" dirty="0" smtClean="0">
                <a:effectLst/>
              </a:rPr>
              <a:t>gibt einen extra Button -&gt; unschön, macht kein Spaß</a:t>
            </a:r>
          </a:p>
          <a:p>
            <a:pPr lvl="1"/>
            <a:r>
              <a:rPr lang="de-DE" dirty="0" smtClean="0"/>
              <a:t>Sonstige </a:t>
            </a:r>
            <a:r>
              <a:rPr lang="de-DE" dirty="0"/>
              <a:t>Infos wie </a:t>
            </a:r>
            <a:r>
              <a:rPr lang="de-DE" dirty="0" smtClean="0"/>
              <a:t>Impressum, Kontakt, Datensicherheit, und </a:t>
            </a:r>
            <a:r>
              <a:rPr lang="de-DE" dirty="0"/>
              <a:t>AGBs sind ganz </a:t>
            </a:r>
            <a:r>
              <a:rPr lang="de-DE" dirty="0">
                <a:solidFill>
                  <a:srgbClr val="FFA500"/>
                </a:solidFill>
              </a:rPr>
              <a:t>unten</a:t>
            </a:r>
            <a:r>
              <a:rPr lang="de-DE" dirty="0"/>
              <a:t> auf der Seite zu </a:t>
            </a:r>
            <a:r>
              <a:rPr lang="de-DE" dirty="0" smtClean="0"/>
              <a:t>finden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37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Individualisierbarkeit </a:t>
            </a:r>
            <a:r>
              <a:rPr lang="de-DE" dirty="0"/>
              <a:t>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indiviualisation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Fragen stellen </a:t>
            </a:r>
            <a:r>
              <a:rPr lang="de-DE" dirty="0" smtClean="0">
                <a:solidFill>
                  <a:srgbClr val="FFA500"/>
                </a:solidFill>
              </a:rPr>
              <a:t>mit und ohne</a:t>
            </a:r>
            <a:r>
              <a:rPr lang="de-DE" dirty="0" smtClean="0"/>
              <a:t> Account möglich</a:t>
            </a:r>
          </a:p>
          <a:p>
            <a:pPr lvl="1"/>
            <a:r>
              <a:rPr lang="de-DE" dirty="0" smtClean="0">
                <a:solidFill>
                  <a:srgbClr val="FFA500"/>
                </a:solidFill>
              </a:rPr>
              <a:t>Sprache</a:t>
            </a:r>
            <a:r>
              <a:rPr lang="de-DE" dirty="0" smtClean="0"/>
              <a:t> kann nicht geändert werden -&gt; Spezialisierung auf      deutschen Sprachraum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60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Fehlertoleranz </a:t>
            </a:r>
            <a:r>
              <a:rPr lang="de-DE" dirty="0"/>
              <a:t>/ Error </a:t>
            </a:r>
            <a:r>
              <a:rPr lang="de-DE" dirty="0" err="1"/>
              <a:t>Tolerance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 smtClean="0"/>
              <a:t>Suche bietet </a:t>
            </a:r>
            <a:r>
              <a:rPr lang="de-DE" dirty="0" smtClean="0">
                <a:solidFill>
                  <a:srgbClr val="FFA500"/>
                </a:solidFill>
              </a:rPr>
              <a:t>keine Korrekturvorschläge </a:t>
            </a:r>
            <a:r>
              <a:rPr lang="de-DE" dirty="0" smtClean="0"/>
              <a:t>bei Tippfehlern</a:t>
            </a:r>
            <a:endParaRPr lang="de-DE" dirty="0" smtClean="0">
              <a:effectLst/>
            </a:endParaRPr>
          </a:p>
          <a:p>
            <a:r>
              <a:rPr lang="de-DE" dirty="0" err="1"/>
              <a:t>Lernförderlichkeit</a:t>
            </a:r>
            <a:r>
              <a:rPr lang="de-DE" dirty="0"/>
              <a:t> 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Das Lernen ist ein sehr </a:t>
            </a:r>
            <a:r>
              <a:rPr lang="de-DE" dirty="0">
                <a:solidFill>
                  <a:srgbClr val="FFA500"/>
                </a:solidFill>
              </a:rPr>
              <a:t>kurzer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Prozess</a:t>
            </a:r>
            <a:r>
              <a:rPr lang="de-DE" dirty="0"/>
              <a:t>, da sich die Bedienung von selbst </a:t>
            </a:r>
            <a:r>
              <a:rPr lang="de-DE" dirty="0" err="1" smtClean="0"/>
              <a:t>erklärt</a:t>
            </a:r>
            <a:endParaRPr lang="de-DE" dirty="0" smtClean="0"/>
          </a:p>
          <a:p>
            <a:pPr lvl="1"/>
            <a:r>
              <a:rPr lang="de-DE" dirty="0" smtClean="0"/>
              <a:t>Konzept der Seite ist schnell begriffen, darauf angepasste Bedienung ist </a:t>
            </a:r>
            <a:r>
              <a:rPr lang="de-DE" dirty="0" smtClean="0">
                <a:solidFill>
                  <a:srgbClr val="FFA500"/>
                </a:solidFill>
              </a:rPr>
              <a:t>schnell erlernt</a:t>
            </a:r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48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&lt;Workflow/&gt;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1600200"/>
            <a:ext cx="8739132" cy="4967371"/>
          </a:xfrm>
        </p:spPr>
        <p:txBody>
          <a:bodyPr>
            <a:normAutofit/>
          </a:bodyPr>
          <a:lstStyle/>
          <a:p>
            <a:r>
              <a:rPr lang="de-DE" dirty="0" smtClean="0"/>
              <a:t>Suche über Eingabefeld</a:t>
            </a:r>
          </a:p>
          <a:p>
            <a:r>
              <a:rPr lang="de-DE" dirty="0" smtClean="0"/>
              <a:t>Sortierung</a:t>
            </a:r>
          </a:p>
          <a:p>
            <a:pPr lvl="1"/>
            <a:r>
              <a:rPr lang="de-DE" dirty="0" smtClean="0"/>
              <a:t>Kategorie (einzelne Wissensbereiche)</a:t>
            </a:r>
          </a:p>
          <a:p>
            <a:pPr lvl="1"/>
            <a:r>
              <a:rPr lang="de-DE" dirty="0" smtClean="0"/>
              <a:t>weitere Sortierung über z.B. Datum, Beliebtheit</a:t>
            </a:r>
          </a:p>
          <a:p>
            <a:r>
              <a:rPr lang="de-DE" dirty="0" smtClean="0"/>
              <a:t>Video, Frage oder Autor auswählen</a:t>
            </a:r>
          </a:p>
          <a:p>
            <a:r>
              <a:rPr lang="de-DE" dirty="0" smtClean="0"/>
              <a:t>Video anschauen, bewerten, kommentieren, hochladen</a:t>
            </a:r>
          </a:p>
          <a:p>
            <a:r>
              <a:rPr lang="de-DE" dirty="0" smtClean="0"/>
              <a:t>Frage beantworten mit Video, kommentieren, stellen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Schritte vom Öffnen des Webshops bis zur Bestellung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988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&lt;</a:t>
            </a:r>
            <a:r>
              <a:rPr lang="de-DE" dirty="0" smtClean="0"/>
              <a:t>Web-Zwei-Null-Features/&gt;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Bewertungen für Videos</a:t>
            </a:r>
          </a:p>
          <a:p>
            <a:r>
              <a:rPr lang="de-DE" dirty="0" smtClean="0"/>
              <a:t>Kommentare</a:t>
            </a:r>
          </a:p>
          <a:p>
            <a:r>
              <a:rPr lang="de-DE" dirty="0" smtClean="0"/>
              <a:t>Tag-System</a:t>
            </a:r>
          </a:p>
          <a:p>
            <a:r>
              <a:rPr lang="de-DE" dirty="0"/>
              <a:t>Anbindung an </a:t>
            </a:r>
            <a:r>
              <a:rPr lang="de-DE" dirty="0" smtClean="0"/>
              <a:t>Facebook, Twitter, </a:t>
            </a:r>
            <a:r>
              <a:rPr lang="de-DE" dirty="0"/>
              <a:t>Google</a:t>
            </a:r>
            <a:r>
              <a:rPr lang="de-DE" dirty="0" smtClean="0"/>
              <a:t>+</a:t>
            </a:r>
            <a:endParaRPr lang="de-DE" dirty="0" smtClean="0">
              <a:effectLst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eingesetzt wird und was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7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&lt;Mobile-</a:t>
            </a:r>
            <a:r>
              <a:rPr lang="de-DE" dirty="0" err="1" smtClean="0"/>
              <a:t>usability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Webdesign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 mit mobilen Endgeräten umgegangen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08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1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88688" y="6239332"/>
            <a:ext cx="448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dirty="0">
                <a:latin typeface="Fira Sans OT Light"/>
                <a:cs typeface="Fira Sans OT Light"/>
              </a:rPr>
              <a:t>https://</a:t>
            </a:r>
            <a:r>
              <a:rPr lang="de-DE" sz="1200" dirty="0" err="1">
                <a:latin typeface="Fira Sans OT Light"/>
                <a:cs typeface="Fira Sans OT Light"/>
              </a:rPr>
              <a:t>secure.flickr.com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photos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re-publica</a:t>
            </a:r>
            <a:r>
              <a:rPr lang="de-DE" sz="1200" dirty="0">
                <a:latin typeface="Fira Sans OT Light"/>
                <a:cs typeface="Fira Sans OT Light"/>
              </a:rPr>
              <a:t>/7157091518/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934580"/>
              </p:ext>
            </p:extLst>
          </p:nvPr>
        </p:nvGraphicFramePr>
        <p:xfrm>
          <a:off x="1473200" y="1426032"/>
          <a:ext cx="6197600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Dokument" r:id="rId4" imgW="6197600" imgH="4813300" progId="Word.Document.12">
                  <p:embed/>
                </p:oleObj>
              </mc:Choice>
              <mc:Fallback>
                <p:oleObj name="Dokument" r:id="rId4" imgW="6197600" imgH="4813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200" y="1426032"/>
                        <a:ext cx="6197600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31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group-members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="Daniel“/&gt;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=“Marc“/&gt;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=“Beni“/&gt;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group-members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2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488688" y="6239332"/>
            <a:ext cx="452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josefseibel</a:t>
            </a:r>
            <a:r>
              <a:rPr lang="de-DE" sz="1200" i="1" dirty="0">
                <a:latin typeface="Fira Sans OT Light"/>
                <a:cs typeface="Fira Sans OT Light"/>
              </a:rPr>
              <a:t>/4387492120/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696222"/>
              </p:ext>
            </p:extLst>
          </p:nvPr>
        </p:nvGraphicFramePr>
        <p:xfrm>
          <a:off x="1475033" y="1425647"/>
          <a:ext cx="6197600" cy="444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Dokument" r:id="rId4" imgW="6197600" imgH="4445000" progId="Word.Document.12">
                  <p:embed/>
                </p:oleObj>
              </mc:Choice>
              <mc:Fallback>
                <p:oleObj name="Dokument" r:id="rId4" imgW="6197600" imgH="4445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033" y="1425647"/>
                        <a:ext cx="6197600" cy="444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9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3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88688" y="6239332"/>
            <a:ext cx="4241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/h3nr0/4828903901/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7040"/>
              </p:ext>
            </p:extLst>
          </p:nvPr>
        </p:nvGraphicFramePr>
        <p:xfrm>
          <a:off x="1473200" y="1419570"/>
          <a:ext cx="61976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Dokument" r:id="rId4" imgW="6197600" imgH="4483100" progId="Word.Document.12">
                  <p:embed/>
                </p:oleObj>
              </mc:Choice>
              <mc:Fallback>
                <p:oleObj name="Dokument" r:id="rId4" imgW="61976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200" y="1419570"/>
                        <a:ext cx="61976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9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55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misc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4119"/>
          <a:stretch/>
        </p:blipFill>
        <p:spPr>
          <a:xfrm>
            <a:off x="0" y="1096711"/>
            <a:ext cx="9144000" cy="5761290"/>
          </a:xfrm>
        </p:spPr>
      </p:pic>
    </p:spTree>
    <p:extLst>
      <p:ext uri="{BB962C8B-B14F-4D97-AF65-F5344CB8AC3E}">
        <p14:creationId xmlns:p14="http://schemas.microsoft.com/office/powerpoint/2010/main" val="8866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Paperprototype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6" name="Bild 5" descr="addService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16" b="6997"/>
          <a:stretch/>
        </p:blipFill>
        <p:spPr>
          <a:xfrm>
            <a:off x="0" y="1106018"/>
            <a:ext cx="9144000" cy="57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7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&lt;Projekt-Management&gt;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21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Github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Bildschirmfoto 2014-04-02 um 22.04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>
          <a:xfrm>
            <a:off x="206375" y="1600201"/>
            <a:ext cx="8739188" cy="428583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Womit wir unser Projekt organisieren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&lt;/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72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&lt;Idee/&gt;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4786272"/>
            <a:ext cx="8739132" cy="1339891"/>
          </a:xfrm>
        </p:spPr>
        <p:txBody>
          <a:bodyPr/>
          <a:lstStyle/>
          <a:p>
            <a:r>
              <a:rPr lang="de-DE" dirty="0" smtClean="0">
                <a:latin typeface="Fira Sans OT Light"/>
                <a:cs typeface="Fira Sans OT Light"/>
              </a:rPr>
              <a:t>Webportal bei dem man</a:t>
            </a:r>
            <a:r>
              <a:rPr lang="de-DE" dirty="0" smtClean="0"/>
              <a:t> </a:t>
            </a:r>
            <a:r>
              <a:rPr lang="de-DE" dirty="0" smtClean="0">
                <a:latin typeface="Fira Sans OT Medium"/>
                <a:cs typeface="Fira Sans OT Medium"/>
              </a:rPr>
              <a:t>Wissen austauschen </a:t>
            </a:r>
            <a:r>
              <a:rPr lang="de-DE" dirty="0" smtClean="0">
                <a:latin typeface="Fira Sans OT Light"/>
                <a:cs typeface="Fira Sans OT Light"/>
              </a:rPr>
              <a:t>kann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Surreales Webshop Projekt</a:t>
            </a:r>
            <a:endParaRPr lang="de-DE" dirty="0"/>
          </a:p>
        </p:txBody>
      </p:sp>
      <p:grpSp>
        <p:nvGrpSpPr>
          <p:cNvPr id="7" name="Gruppierung 6"/>
          <p:cNvGrpSpPr/>
          <p:nvPr/>
        </p:nvGrpSpPr>
        <p:grpSpPr>
          <a:xfrm>
            <a:off x="2294108" y="1667721"/>
            <a:ext cx="4562178" cy="2793272"/>
            <a:chOff x="3641085" y="1133824"/>
            <a:chExt cx="4562178" cy="2793272"/>
          </a:xfrm>
        </p:grpSpPr>
        <p:pic>
          <p:nvPicPr>
            <p:cNvPr id="5" name="Bild 4" descr="Flaticon_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966">
              <a:off x="4678781" y="1133824"/>
              <a:ext cx="3524482" cy="2175266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3641085" y="2819100"/>
              <a:ext cx="323579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6600" b="1" i="1" dirty="0" err="1" smtClean="0">
                  <a:latin typeface="Fira Sans OT"/>
                  <a:cs typeface="Fira Sans OT"/>
                </a:rPr>
                <a:t>Shadoo</a:t>
              </a:r>
              <a:endParaRPr lang="de-DE" sz="6600" b="1" i="1" dirty="0">
                <a:latin typeface="Fira Sans OT"/>
                <a:cs typeface="Fira Sans O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9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/>
              <a:t>W</a:t>
            </a:r>
            <a:r>
              <a:rPr lang="de-DE" dirty="0" smtClean="0"/>
              <a:t>ebshops&gt;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vidipedia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9"/>
          <a:stretch/>
        </p:blipFill>
        <p:spPr>
          <a:xfrm>
            <a:off x="0" y="1474692"/>
            <a:ext cx="9144000" cy="53833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vidipedia.de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1339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www.lynda.com</a:t>
            </a:r>
            <a:r>
              <a:rPr lang="de-DE" dirty="0"/>
              <a:t>/</a:t>
            </a:r>
          </a:p>
        </p:txBody>
      </p:sp>
      <p:pic>
        <p:nvPicPr>
          <p:cNvPr id="7" name="Bild 6" descr="lyn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0429"/>
            <a:ext cx="9144000" cy="5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https://www.video2brain.com/de/</a:t>
            </a:r>
          </a:p>
        </p:txBody>
      </p:sp>
      <p:pic>
        <p:nvPicPr>
          <p:cNvPr id="7" name="Bild 6" descr="videoTo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"/>
          <a:stretch/>
        </p:blipFill>
        <p:spPr>
          <a:xfrm>
            <a:off x="0" y="1461037"/>
            <a:ext cx="9144000" cy="53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www.youtube.com</a:t>
            </a:r>
            <a:r>
              <a:rPr lang="de-DE" dirty="0"/>
              <a:t>/</a:t>
            </a:r>
          </a:p>
        </p:txBody>
      </p:sp>
      <p:pic>
        <p:nvPicPr>
          <p:cNvPr id="7" name="Bild 6" descr="youTub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18818"/>
            <a:ext cx="9144000" cy="54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 smtClean="0"/>
              <a:t>de.wikipedia.org</a:t>
            </a:r>
            <a:endParaRPr lang="de-DE" dirty="0"/>
          </a:p>
        </p:txBody>
      </p:sp>
      <p:pic>
        <p:nvPicPr>
          <p:cNvPr id="7" name="Bild 6" descr="wik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"/>
          <a:stretch/>
        </p:blipFill>
        <p:spPr>
          <a:xfrm>
            <a:off x="0" y="1406418"/>
            <a:ext cx="9144000" cy="53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Macintosh PowerPoint</Application>
  <PresentationFormat>Bildschirmpräsentation (4:3)</PresentationFormat>
  <Paragraphs>106</Paragraphs>
  <Slides>27</Slides>
  <Notes>6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Office-Design</vt:lpstr>
      <vt:lpstr>Dokument</vt:lpstr>
      <vt:lpstr>&lt;presentation&gt;</vt:lpstr>
      <vt:lpstr>&lt;group-members&gt;</vt:lpstr>
      <vt:lpstr>&lt;Idee/&gt;</vt:lpstr>
      <vt:lpstr>&lt;Webshops&gt;</vt:lpstr>
      <vt:lpstr>&lt;Webshops/&gt;</vt:lpstr>
      <vt:lpstr>&lt;Webshops/&gt;</vt:lpstr>
      <vt:lpstr>&lt;Webshops/&gt;</vt:lpstr>
      <vt:lpstr>&lt;Webshops/&gt;</vt:lpstr>
      <vt:lpstr>&lt;Webshops/&gt;</vt:lpstr>
      <vt:lpstr>&lt;genaue-Analyse shop=“vidipedia“&gt;</vt:lpstr>
      <vt:lpstr>&lt;Seven-dialogue-principles/&gt;</vt:lpstr>
      <vt:lpstr>&lt;Seven-dialogue-principles/&gt;</vt:lpstr>
      <vt:lpstr>&lt;Seven-dialogue-principles/&gt;</vt:lpstr>
      <vt:lpstr>&lt;Seven-dialogue-principles/&gt;</vt:lpstr>
      <vt:lpstr>&lt;Workflow/&gt;</vt:lpstr>
      <vt:lpstr>&lt;Web-Zwei-Null-Features/&gt;</vt:lpstr>
      <vt:lpstr>&lt;Mobile-usability/&gt;</vt:lpstr>
      <vt:lpstr>&lt;Personas&gt;</vt:lpstr>
      <vt:lpstr>&lt;Personas/&gt;</vt:lpstr>
      <vt:lpstr>&lt;Personas/&gt;</vt:lpstr>
      <vt:lpstr>&lt;Personas/&gt;</vt:lpstr>
      <vt:lpstr>&lt;Paperprototype&gt;</vt:lpstr>
      <vt:lpstr>&lt;Paperprototype/&gt;</vt:lpstr>
      <vt:lpstr>&lt;Paperprototype/&gt;</vt:lpstr>
      <vt:lpstr>&lt;Projekt-Management&gt;</vt:lpstr>
      <vt:lpstr>&lt;Github/&gt;</vt:lpstr>
      <vt:lpstr>&lt;/presentation&gt;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Rupp</dc:creator>
  <cp:lastModifiedBy>Benjamin Rupp</cp:lastModifiedBy>
  <cp:revision>34</cp:revision>
  <dcterms:created xsi:type="dcterms:W3CDTF">2014-04-02T16:22:37Z</dcterms:created>
  <dcterms:modified xsi:type="dcterms:W3CDTF">2014-05-14T14:40:53Z</dcterms:modified>
</cp:coreProperties>
</file>